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62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1150" autoAdjust="0"/>
  </p:normalViewPr>
  <p:slideViewPr>
    <p:cSldViewPr>
      <p:cViewPr varScale="1">
        <p:scale>
          <a:sx n="65" d="100"/>
          <a:sy n="65" d="100"/>
        </p:scale>
        <p:origin x="-96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F1B22A7-F709-464B-B64E-E7D323982C3E}" type="datetimeFigureOut">
              <a:rPr lang="ru-RU" smtClean="0"/>
              <a:pPr/>
              <a:t>23.11.2011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9B4F4A-6CB1-4E05-9AEB-963FEA939E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7"/>
            <a:ext cx="7772400" cy="1143007"/>
          </a:xfrm>
        </p:spPr>
        <p:txBody>
          <a:bodyPr/>
          <a:lstStyle/>
          <a:p>
            <a:r>
              <a:rPr lang="ru-RU" dirty="0" smtClean="0"/>
              <a:t>Урок - путешествие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Песня &quot;Ты слышишь, море&quot;">
            <a:hlinkClick r:id="" action="ppaction://media"/>
          </p:cNvPr>
          <p:cNvPicPr>
            <a:picLocks noRot="1" noChangeAspect="1"/>
          </p:cNvPicPr>
          <p:nvPr>
            <a:wavAudioFile r:embed="rId1" name="Песня &quot;Ты слышишь, море&quot;"/>
          </p:nvPr>
        </p:nvPicPr>
        <p:blipFill>
          <a:blip r:embed="rId4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  <p:pic>
        <p:nvPicPr>
          <p:cNvPr id="1027" name="i-main-pic" descr="Картинка 7 из 12096"/>
          <p:cNvPicPr>
            <a:picLocks noChangeAspect="1" noChangeArrowheads="1"/>
          </p:cNvPicPr>
          <p:nvPr/>
        </p:nvPicPr>
        <p:blipFill>
          <a:blip r:embed="rId5">
            <a:lum bright="-6000" contrast="30000"/>
          </a:blip>
          <a:srcRect/>
          <a:stretch>
            <a:fillRect/>
          </a:stretch>
        </p:blipFill>
        <p:spPr bwMode="auto">
          <a:xfrm>
            <a:off x="357158" y="1857364"/>
            <a:ext cx="8358246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repeatCount="400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animClr clrSpc="rgb">
                                      <p:cBhvr>
                                        <p:cTn id="21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1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1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1000" fill="hold">
                                          <p:stCondLst>
                                            <p:cond delay="30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1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lvovcity.com/images/stories/news/2010/12/theatre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8358245" cy="5072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85728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Д.Родари</a:t>
            </a:r>
            <a:r>
              <a:rPr lang="ru-RU" dirty="0" smtClean="0"/>
              <a:t>   Машинка для                      приготовления уроков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irfc-nausena.nic.in/im1/sailor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4071942"/>
            <a:ext cx="2474290" cy="20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Рисунок 3" descr="http://irfc-nausena.nic.in/im1/sailor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785926"/>
            <a:ext cx="2428892" cy="207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6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000"/>
                            </p:stCondLst>
                            <p:childTnLst>
                              <p:par>
                                <p:cTn id="29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3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3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333  E" pathEditMode="relative" ptsTypes="">
                                      <p:cBhvr>
                                        <p:cTn id="3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4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Остров «Новый»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Рисунок 5" descr="Картинка 27 из 143790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1285860"/>
            <a:ext cx="8429684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-main-pic" descr="Картинка 3 из 10905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0042"/>
            <a:ext cx="8215370" cy="5857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000108"/>
            <a:ext cx="8183880" cy="2551758"/>
          </a:xfrm>
        </p:spPr>
        <p:txBody>
          <a:bodyPr>
            <a:noAutofit/>
          </a:bodyPr>
          <a:lstStyle/>
          <a:p>
            <a:r>
              <a:rPr lang="ru-RU" sz="5400" dirty="0" smtClean="0"/>
              <a:t>      Большое </a:t>
            </a:r>
            <a:br>
              <a:rPr lang="ru-RU" sz="5400" dirty="0" smtClean="0"/>
            </a:br>
            <a:r>
              <a:rPr lang="ru-RU" sz="5400" dirty="0" smtClean="0"/>
              <a:t>спасибо экипажу </a:t>
            </a:r>
            <a:br>
              <a:rPr lang="ru-RU" sz="5400" dirty="0" smtClean="0"/>
            </a:br>
            <a:r>
              <a:rPr lang="ru-RU" sz="5400" dirty="0" smtClean="0"/>
              <a:t>за сотрудничество!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179</TotalTime>
  <Words>14</Words>
  <Application>Microsoft Office PowerPoint</Application>
  <PresentationFormat>Экран (4:3)</PresentationFormat>
  <Paragraphs>5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Урок - путешествие</vt:lpstr>
      <vt:lpstr>Д.Родари   Машинка для                      приготовления уроков</vt:lpstr>
      <vt:lpstr>Слайд 3</vt:lpstr>
      <vt:lpstr>Слайд 4</vt:lpstr>
      <vt:lpstr>Слайд 5</vt:lpstr>
      <vt:lpstr>      Большое  спасибо экипажу  за сотрудничество!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- путешествие</dc:title>
  <dc:creator>MASCHA</dc:creator>
  <cp:lastModifiedBy>MASCHA</cp:lastModifiedBy>
  <cp:revision>16</cp:revision>
  <dcterms:created xsi:type="dcterms:W3CDTF">2011-11-22T20:09:37Z</dcterms:created>
  <dcterms:modified xsi:type="dcterms:W3CDTF">2011-11-23T17:46:59Z</dcterms:modified>
</cp:coreProperties>
</file>